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34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AF4C55-C4DC-4CAC-B87D-634014813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C5B6E6B-50AA-4F72-A8C9-80FBAD710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19251-7D00-4B15-94C2-690F20AF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157321-53E3-4F31-83C0-7F0FD850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531DE7-2BA6-48B1-8EB2-A7484954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064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5DAD70-B2BE-487B-8975-BB8C64E3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3317F3-A302-4BCC-94AD-BC5D238D5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50C7E4-4232-465E-863D-E7F6696F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75E296-4AB0-4F11-B8AE-E4E36509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1AD8A8-BEA8-45D4-B452-768FAB2B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22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7399E10-E0B8-4389-BA32-DAC4E43F4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935E0B-12B5-4EC8-BD3C-17F628514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F0242F-2041-4CA5-92A6-5FCBCAA0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95B032-7ACA-44C8-86DC-5AC9D4D6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825372-515C-4CC8-AC88-D1BAD62D9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14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377E89-1B19-49AF-B46B-DE2A728E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EF86B9-031E-4C7C-8ED9-673F98F30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6D7DEF-31A2-479C-B022-F5C24FA9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C29FB5-B1FE-4A71-A045-877B4A8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1FDCEF-44EC-4195-9B9B-23CBD90A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163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5AC66E-9A2B-4747-AC75-BA5A4FDEE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56ECD20-B8A3-4680-A958-75B35FA67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779086-B04B-436F-85AC-D895EBD7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B54E9A-43B5-4070-BC9B-E07AF0D8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690F73-1C77-4F40-85A3-4A2D2BDA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67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9B6097-F40D-4B29-852E-E0E88488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1250C0-2865-49BB-B5EE-11EAC3DD1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4D032D-D3AD-45B0-84F4-166C55C8F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A8DA63-1089-48E0-9DFD-ECD2AAE9F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D561CD-5822-4CFE-848F-D9657D26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F15B1-8FE3-4BF3-99A7-A153BEAA2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99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74DA43-F393-4F78-82C8-AB44BF5E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ED9597-2EFC-4B4E-B382-071A176BC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0AC9C0-1B05-4A42-AC74-9013D6E16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B5CB910-026E-4DFC-871A-5A2E44A40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E375729-5B35-4C1B-85AF-F84A802EF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AE61EE2-2114-4D4A-A2E0-F86F0743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B6AB01-245C-4419-9522-84FEBAE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0A982DB-E116-40C6-B7C1-B97D59A9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81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630C6B-7D00-4D5C-85A4-D961C6C2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B31E79-809E-4E56-951C-A6F9521A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CE8185-24B2-48FE-B116-0147C77F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62086F2-ECA7-4297-A626-0BC040C1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92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B0A70D-AA73-4F69-9686-AB622A23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9E5B205-5D4C-4009-9FE2-32FE0215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0ACF96-1835-4F55-84F7-E7C017139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3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D178C1-6F2A-46C9-A1E7-5DA86F9E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B3D61A-6426-4DE6-B3B8-A1D0E934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3B15F6D-D932-4E18-987B-35038F637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120339-A0D6-4157-9246-3859A17C3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F585365-8EB8-451D-BCFF-71313182A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322946-EE82-49F3-9520-CAA26657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94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58466A-DD0F-428C-9946-54CCAA9C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CC2A576-3416-4FED-BA67-AB59C8788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8E29C32-3FB4-4811-B247-50EA36193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257EF3-A679-4538-AE6B-F6E0CB18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F7363A-4A9D-4F60-A8D6-31FF2572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9FC717-9156-4861-BD98-8A41D447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495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528EA22-0336-4325-B161-E89DDDFA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CB2371-40CD-4D36-B381-1A12B177A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5FC2CA-3AC3-47EB-8C52-1D4497A5F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6DA5-BB91-40CE-8DFF-293F955A64A2}" type="datetimeFigureOut">
              <a:rPr lang="ko-KR" altLang="en-US" smtClean="0"/>
              <a:t>2021-05-01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D78BCA-3D15-4E4A-8BA4-2A6EC0297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F4A09BA-4654-47A3-A866-DA20E9DA6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B629-E670-4496-B1F3-5D0F1B1E8E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282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50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3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82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24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23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93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5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51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1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5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90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79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CCROW_UNREAL</dc:creator>
  <cp:lastModifiedBy>CCROW_UNREAL</cp:lastModifiedBy>
  <cp:revision>2</cp:revision>
  <dcterms:created xsi:type="dcterms:W3CDTF">2021-04-30T22:37:40Z</dcterms:created>
  <dcterms:modified xsi:type="dcterms:W3CDTF">2021-04-30T22:59:27Z</dcterms:modified>
</cp:coreProperties>
</file>